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1" r:id="rId6"/>
    <p:sldId id="263" r:id="rId7"/>
    <p:sldId id="264" r:id="rId8"/>
    <p:sldId id="262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57EBA-83D3-44AD-92D9-C575FD6BFE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42F66-2875-4686-9E06-DF066C006E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7CF5E-6DA0-498F-9E38-EED3143647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7FEF6-6AE2-4D71-83B6-1DCFD8D3AA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B95D6-955E-430E-ADAD-0AA12F7D4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9D0EB-F7F6-4C7D-93A4-E792FF7144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6B6B9-C3A4-405D-BE66-D517D3108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0021-A13E-4B92-87A0-8B6F6AB7D4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F267F-E0E2-42B7-97B3-EE707DF35F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BBB50-F939-4112-B520-E83C832B3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1A845-917D-439D-BA33-7EC72717DC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AEE547-562C-4FD3-BFFD-380E142A5D8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e/ea/Carta_Marina.jpe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go2.wordpress.com/?id=725X1342&amp;site=espliego.wordpress.com&amp;url=http%3A%2F%2Fespliego.files.wordpress.com%2F2008%2F01%2Fdibujo2.jpg&amp;sref=http%3A%2F%2Fespliego.wordpress.com%2F2008%2F01%2F08%2Fold-sea-map-with-monsters%2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go2.wordpress.com/?id=725X1342&amp;site=espliego.wordpress.com&amp;url=http%3A%2F%2Fespliego.files.wordpress.com%2F2008%2F11%2Fportero-monster.jpg&amp;sref=http%3A%2F%2Fespliego.wordpress.com%2F2008%2F01%2F08%2Fold-sea-map-with-monsters%2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go2.wordpress.com/?id=725X1342&amp;site=espliego.wordpress.com&amp;url=http%3A%2F%2Fespliego.files.wordpress.com%2F2008%2F01%2Fcolossal_octopus_by_pierre_denys_de_montfort.jpg&amp;sref=http%3A%2F%2Fespliego.wordpress.com%2F2008%2F01%2F08%2Fold-sea-map-with-monsters%2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http://rds.yahoo.com/S=96062883/K=sea+monsters/v=2/SID=e/l=IVS/*-http://www.70slivekidvid.com/sigmund/sigm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85800"/>
            <a:ext cx="73914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ebapp.lib.unc.edu/djatoka/resolver?url_ver=Z39.88-2004&amp;rft_id=http://dc.lib.unc.edu/imageview/ncmaps/image/8475.jp2&amp;svc_id=info:lanl-repo/svc/getRegion&amp;svc_val_fmt=info:ofi/fmt:kev:mtx:jpeg2000&amp;svc.format=image/jpeg&amp;svc.level=4&amp;svc.rotate=0&amp;svc.region=6240,4944,259,3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685800"/>
            <a:ext cx="6949678" cy="5776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ebapp.lib.unc.edu/djatoka/resolver?url_ver=Z39.88-2004&amp;rft_id=http://dc.lib.unc.edu/imageview/ncmaps/image/118.jp2&amp;svc_id=info:lanl-repo/svc/getRegion&amp;svc_val_fmt=info:ofi/fmt:kev:mtx:jpeg2000&amp;svc.format=image/jpeg&amp;svc.level=3&amp;svc.rotate=0&amp;svc.region=2796,1284,232,3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43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rds.yahoo.com/S=96062883/K=sea+monsters/v=2/SID=e/l=IVS/*-http://www.nd.edu/~dharley/witchcraft/Muenster-mons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88"/>
            <a:ext cx="9144000" cy="6767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://rds.yahoo.com/S=96062883/K=sea+monsters/v=2/SID=e/l=IVS/*-http://www.flmnh.ufl.edu/Public/Exhibits/images/seaserpents_2090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113" y="485775"/>
            <a:ext cx="7851775" cy="588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ttp://rds.yahoo.com/S=96062883/K=sea+monsters/v=2/SID=e/l=IVS/*-http://www.historywizbooks.com/images/seamons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25"/>
            <a:ext cx="9144000" cy="7159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ile:Carta Marina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15400" cy="6608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sea monst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143000"/>
            <a:ext cx="6400800" cy="4839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ortero-monst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8395855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espliego.files.wordpress.com/2008/01/colossal_octopus_by_pierre_denys_de_montfort.jpg?w=141&amp;h=21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04800"/>
            <a:ext cx="3962400" cy="6098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ebapp.lib.unc.edu/djatoka/resolver?url_ver=Z39.88-2004&amp;rft_id=http://dc.lib.unc.edu/imageview/ncmaps/image/7271.jp2&amp;svc_id=info:lanl-repo/svc/getRegion&amp;svc_val_fmt=info:ofi/fmt:kev:mtx:jpeg2000&amp;svc.format=image/jpeg&amp;svc.level=5&amp;svc.rotate=0&amp;svc.region=3972,1580,330,3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1" y="358276"/>
            <a:ext cx="6658266" cy="5509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Times New Roman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Gorham School Department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Gorham High School</dc:creator>
  <cp:lastModifiedBy>dhochheiser</cp:lastModifiedBy>
  <cp:revision>4</cp:revision>
  <dcterms:created xsi:type="dcterms:W3CDTF">2004-09-09T11:49:26Z</dcterms:created>
  <dcterms:modified xsi:type="dcterms:W3CDTF">2010-07-20T12:52:06Z</dcterms:modified>
</cp:coreProperties>
</file>